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custDataLst>
    <p:tags r:id="rId4"/>
  </p:custDataLst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228600" algn="ctr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457200" algn="ctr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685800" algn="ctr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914400" algn="ctr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1143000" algn="ctr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1371600" algn="ctr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1600200" algn="ctr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1828800" algn="ctr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06F"/>
    <a:srgbClr val="ADD2E9"/>
    <a:srgbClr val="C3DEEF"/>
    <a:srgbClr val="1E3B6F"/>
    <a:srgbClr val="165F94"/>
    <a:srgbClr val="243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20029" autoAdjust="0"/>
    <p:restoredTop sz="94643"/>
  </p:normalViewPr>
  <p:slideViewPr>
    <p:cSldViewPr snapToGrid="0">
      <p:cViewPr varScale="1">
        <p:scale>
          <a:sx n="103" d="100"/>
          <a:sy n="103" d="100"/>
        </p:scale>
        <p:origin x="88" y="2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580692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lnSpc>
        <a:spcPct val="118000"/>
      </a:lnSpc>
      <a:defRPr sz="1100">
        <a:latin typeface="+mn-lt"/>
        <a:ea typeface="+mn-ea"/>
        <a:cs typeface="+mn-cs"/>
        <a:sym typeface="Helvetica Neue"/>
      </a:defRPr>
    </a:lvl1pPr>
    <a:lvl2pPr indent="114300" defTabSz="228600" latinLnBrk="0">
      <a:lnSpc>
        <a:spcPct val="118000"/>
      </a:lnSpc>
      <a:defRPr sz="1100">
        <a:latin typeface="+mn-lt"/>
        <a:ea typeface="+mn-ea"/>
        <a:cs typeface="+mn-cs"/>
        <a:sym typeface="Helvetica Neue"/>
      </a:defRPr>
    </a:lvl2pPr>
    <a:lvl3pPr indent="228600" defTabSz="228600" latinLnBrk="0">
      <a:lnSpc>
        <a:spcPct val="118000"/>
      </a:lnSpc>
      <a:defRPr sz="1100">
        <a:latin typeface="+mn-lt"/>
        <a:ea typeface="+mn-ea"/>
        <a:cs typeface="+mn-cs"/>
        <a:sym typeface="Helvetica Neue"/>
      </a:defRPr>
    </a:lvl3pPr>
    <a:lvl4pPr indent="342900" defTabSz="228600" latinLnBrk="0">
      <a:lnSpc>
        <a:spcPct val="118000"/>
      </a:lnSpc>
      <a:defRPr sz="1100">
        <a:latin typeface="+mn-lt"/>
        <a:ea typeface="+mn-ea"/>
        <a:cs typeface="+mn-cs"/>
        <a:sym typeface="Helvetica Neue"/>
      </a:defRPr>
    </a:lvl4pPr>
    <a:lvl5pPr indent="457200" defTabSz="228600" latinLnBrk="0">
      <a:lnSpc>
        <a:spcPct val="118000"/>
      </a:lnSpc>
      <a:defRPr sz="1100">
        <a:latin typeface="+mn-lt"/>
        <a:ea typeface="+mn-ea"/>
        <a:cs typeface="+mn-cs"/>
        <a:sym typeface="Helvetica Neue"/>
      </a:defRPr>
    </a:lvl5pPr>
    <a:lvl6pPr indent="571500" defTabSz="228600" latinLnBrk="0">
      <a:lnSpc>
        <a:spcPct val="118000"/>
      </a:lnSpc>
      <a:defRPr sz="1100">
        <a:latin typeface="+mn-lt"/>
        <a:ea typeface="+mn-ea"/>
        <a:cs typeface="+mn-cs"/>
        <a:sym typeface="Helvetica Neue"/>
      </a:defRPr>
    </a:lvl6pPr>
    <a:lvl7pPr indent="685800" defTabSz="228600" latinLnBrk="0">
      <a:lnSpc>
        <a:spcPct val="118000"/>
      </a:lnSpc>
      <a:defRPr sz="1100">
        <a:latin typeface="+mn-lt"/>
        <a:ea typeface="+mn-ea"/>
        <a:cs typeface="+mn-cs"/>
        <a:sym typeface="Helvetica Neue"/>
      </a:defRPr>
    </a:lvl7pPr>
    <a:lvl8pPr indent="800100" defTabSz="228600" latinLnBrk="0">
      <a:lnSpc>
        <a:spcPct val="118000"/>
      </a:lnSpc>
      <a:defRPr sz="1100">
        <a:latin typeface="+mn-lt"/>
        <a:ea typeface="+mn-ea"/>
        <a:cs typeface="+mn-cs"/>
        <a:sym typeface="Helvetica Neue"/>
      </a:defRPr>
    </a:lvl8pPr>
    <a:lvl9pPr indent="914400" defTabSz="228600" latinLnBrk="0">
      <a:lnSpc>
        <a:spcPct val="118000"/>
      </a:lnSpc>
      <a:defRPr sz="11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esentation…"/>
          <p:cNvSpPr txBox="1"/>
          <p:nvPr userDrawn="1"/>
        </p:nvSpPr>
        <p:spPr>
          <a:xfrm>
            <a:off x="343760" y="604403"/>
            <a:ext cx="11275308" cy="851515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5400" tIns="25400" rIns="25400" bIns="25400">
            <a:spAutoFit/>
          </a:bodyPr>
          <a:lstStyle/>
          <a:p>
            <a:pPr algn="l">
              <a:defRPr sz="10000" b="1">
                <a:solidFill>
                  <a:srgbClr val="929292"/>
                </a:solidFill>
              </a:defRPr>
            </a:pPr>
            <a:r>
              <a:rPr lang="en-US" sz="1600" dirty="0">
                <a:solidFill>
                  <a:srgbClr val="C3DEEF"/>
                </a:solidFill>
              </a:rPr>
              <a:t>37th International Conference on</a:t>
            </a:r>
          </a:p>
          <a:p>
            <a:pPr algn="l">
              <a:defRPr sz="10000" b="1">
                <a:solidFill>
                  <a:srgbClr val="929292"/>
                </a:solidFill>
              </a:defRPr>
            </a:pPr>
            <a:r>
              <a:rPr lang="en-US" sz="3600" dirty="0">
                <a:solidFill>
                  <a:srgbClr val="C3DEEF"/>
                </a:solidFill>
              </a:rPr>
              <a:t>Computer Animation and Social Agents</a:t>
            </a:r>
            <a:endParaRPr lang="el-GR" sz="3200" dirty="0">
              <a:solidFill>
                <a:srgbClr val="C3DEEF"/>
              </a:solidFill>
            </a:endParaRPr>
          </a:p>
        </p:txBody>
      </p:sp>
      <p:sp>
        <p:nvSpPr>
          <p:cNvPr id="8" name="TextBox 16"/>
          <p:cNvSpPr txBox="1"/>
          <p:nvPr userDrawn="1"/>
        </p:nvSpPr>
        <p:spPr>
          <a:xfrm>
            <a:off x="2330905" y="1504723"/>
            <a:ext cx="6614975" cy="287258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C3DEE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Wuhan  </a:t>
            </a: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C3DEEF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  China</a:t>
            </a:r>
            <a:endParaRPr kumimoji="0" lang="en-US" b="1" i="0" u="none" strike="noStrike" cap="none" spc="0" normalizeH="0" baseline="0" dirty="0">
              <a:ln>
                <a:noFill/>
              </a:ln>
              <a:solidFill>
                <a:srgbClr val="C3DEEF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0" name="TextBox 22"/>
          <p:cNvSpPr txBox="1"/>
          <p:nvPr userDrawn="1"/>
        </p:nvSpPr>
        <p:spPr>
          <a:xfrm>
            <a:off x="357139" y="1514982"/>
            <a:ext cx="557122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C3DEE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5-7 June 2024</a:t>
            </a: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C3DEEF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endParaRPr lang="en-US" dirty="0">
              <a:solidFill>
                <a:srgbClr val="C3DEEF"/>
              </a:solidFill>
            </a:endParaRPr>
          </a:p>
        </p:txBody>
      </p:sp>
      <p:sp>
        <p:nvSpPr>
          <p:cNvPr id="19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33338" y="2768160"/>
            <a:ext cx="9142412" cy="935027"/>
          </a:xfrm>
          <a:prstGeom prst="rect">
            <a:avLst/>
          </a:prstGeom>
        </p:spPr>
        <p:txBody>
          <a:bodyPr/>
          <a:lstStyle>
            <a:lvl1pPr>
              <a:defRPr kumimoji="0" lang="es-ES" sz="6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1</a:t>
            </a:r>
          </a:p>
        </p:txBody>
      </p:sp>
      <p:sp>
        <p:nvSpPr>
          <p:cNvPr id="21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433338" y="3703187"/>
            <a:ext cx="9142412" cy="619959"/>
          </a:xfrm>
          <a:prstGeom prst="rect">
            <a:avLst/>
          </a:prstGeom>
        </p:spPr>
        <p:txBody>
          <a:bodyPr/>
          <a:lstStyle>
            <a:lvl1pPr>
              <a:defRPr kumimoji="0" lang="es-ES" sz="32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/>
            <a:r>
              <a:rPr lang="es-ES" dirty="0" err="1"/>
              <a:t>Subtitle</a:t>
            </a:r>
            <a:r>
              <a:rPr lang="es-ES" dirty="0"/>
              <a:t> 1</a:t>
            </a:r>
          </a:p>
        </p:txBody>
      </p:sp>
      <p:sp>
        <p:nvSpPr>
          <p:cNvPr id="2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433338" y="4365325"/>
            <a:ext cx="9142412" cy="619959"/>
          </a:xfrm>
          <a:prstGeom prst="rect">
            <a:avLst/>
          </a:prstGeom>
        </p:spPr>
        <p:txBody>
          <a:bodyPr/>
          <a:lstStyle>
            <a:lvl1pPr>
              <a:defRPr kumimoji="0" lang="es-ES" sz="2200" b="1" i="0" u="none" strike="noStrike" cap="none" spc="0" normalizeH="0" baseline="0" dirty="0" smtClean="0">
                <a:ln>
                  <a:noFill/>
                </a:ln>
                <a:solidFill>
                  <a:srgbClr val="ADD2E9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/>
            <a:r>
              <a:rPr lang="es-ES" dirty="0" err="1"/>
              <a:t>Authors</a:t>
            </a:r>
            <a:endParaRPr lang="es-ES" dirty="0"/>
          </a:p>
        </p:txBody>
      </p:sp>
      <p:sp>
        <p:nvSpPr>
          <p:cNvPr id="25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433338" y="4959020"/>
            <a:ext cx="9142412" cy="321796"/>
          </a:xfrm>
          <a:prstGeom prst="rect">
            <a:avLst/>
          </a:prstGeom>
        </p:spPr>
        <p:txBody>
          <a:bodyPr/>
          <a:lstStyle>
            <a:lvl1pPr>
              <a:defRPr kumimoji="0" lang="es-ES" sz="1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/>
            <a:r>
              <a:rPr lang="es-ES" dirty="0" err="1"/>
              <a:t>Affiliations</a:t>
            </a:r>
            <a:endParaRPr lang="es-E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268" y="6499384"/>
            <a:ext cx="761365" cy="28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547" y="6229621"/>
            <a:ext cx="1267326" cy="610916"/>
          </a:xfrm>
          <a:prstGeom prst="rect">
            <a:avLst/>
          </a:prstGeom>
        </p:spPr>
      </p:pic>
      <p:pic>
        <p:nvPicPr>
          <p:cNvPr id="4" name="图片 3" descr="重点实验室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459141" y="6499384"/>
            <a:ext cx="2156460" cy="288000"/>
          </a:xfrm>
          <a:prstGeom prst="rect">
            <a:avLst/>
          </a:prstGeom>
        </p:spPr>
      </p:pic>
      <p:pic>
        <p:nvPicPr>
          <p:cNvPr id="6" name="图片 5" descr="中国科学院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24945" y="6499384"/>
            <a:ext cx="1113155" cy="288000"/>
          </a:xfrm>
          <a:prstGeom prst="rect">
            <a:avLst/>
          </a:prstGeom>
        </p:spPr>
      </p:pic>
      <p:pic>
        <p:nvPicPr>
          <p:cNvPr id="7" name="图片 6" descr="上海交通大学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098674" y="6499384"/>
            <a:ext cx="1205230" cy="288000"/>
          </a:xfrm>
          <a:prstGeom prst="rect">
            <a:avLst/>
          </a:prstGeom>
        </p:spPr>
      </p:pic>
      <p:pic>
        <p:nvPicPr>
          <p:cNvPr id="2" name="图片 1" descr="武汉纺织大学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2870" y="6499384"/>
            <a:ext cx="1192357" cy="28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252139" y="1009066"/>
            <a:ext cx="11053533" cy="750982"/>
          </a:xfrm>
          <a:prstGeom prst="rect">
            <a:avLst/>
          </a:prstGeom>
        </p:spPr>
        <p:txBody>
          <a:bodyPr/>
          <a:lstStyle>
            <a:lvl1pPr>
              <a:defRPr kumimoji="0" lang="es-ES" sz="4400" b="1" i="0" u="none" strike="noStrike" cap="none" spc="0" normalizeH="0" baseline="0" dirty="0" smtClean="0">
                <a:ln>
                  <a:noFill/>
                </a:ln>
                <a:solidFill>
                  <a:srgbClr val="1E506F"/>
                </a:solidFill>
                <a:effectLst/>
                <a:uFillTx/>
                <a:latin typeface="+mj-lt"/>
                <a:ea typeface="+mn-ea"/>
                <a:cs typeface="Segoe UI Light" panose="020B0502040204020203" pitchFamily="34" charset="0"/>
                <a:sym typeface="Helvetica Neue"/>
              </a:defRPr>
            </a:lvl1pPr>
          </a:lstStyle>
          <a:p>
            <a:pPr lvl="0"/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1</a:t>
            </a:r>
          </a:p>
        </p:txBody>
      </p:sp>
      <p:sp>
        <p:nvSpPr>
          <p:cNvPr id="10" name="Marcador de contenido 7"/>
          <p:cNvSpPr>
            <a:spLocks noGrp="1"/>
          </p:cNvSpPr>
          <p:nvPr>
            <p:ph sz="quarter" idx="11"/>
          </p:nvPr>
        </p:nvSpPr>
        <p:spPr>
          <a:xfrm>
            <a:off x="454025" y="1952625"/>
            <a:ext cx="11336338" cy="4537075"/>
          </a:xfrm>
          <a:prstGeom prst="rect">
            <a:avLst/>
          </a:prstGeom>
        </p:spPr>
        <p:txBody>
          <a:bodyPr/>
          <a:lstStyle>
            <a:lvl1pPr marL="0" marR="0" indent="0" algn="l" defTabSz="1219200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defRPr lang="es-ES" sz="3200" b="0" i="0" u="none" strike="noStrike" cap="none" spc="0" baseline="0" dirty="0" smtClean="0">
                <a:solidFill>
                  <a:schemeClr val="bg2">
                    <a:lumMod val="50000"/>
                  </a:schemeClr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Marcador de contenido 9"/>
          <p:cNvSpPr>
            <a:spLocks noGrp="1"/>
          </p:cNvSpPr>
          <p:nvPr>
            <p:ph sz="quarter" idx="12" hasCustomPrompt="1"/>
          </p:nvPr>
        </p:nvSpPr>
        <p:spPr>
          <a:xfrm>
            <a:off x="477155" y="623387"/>
            <a:ext cx="10099675" cy="377825"/>
          </a:xfrm>
          <a:prstGeom prst="rect">
            <a:avLst/>
          </a:prstGeom>
        </p:spPr>
        <p:txBody>
          <a:bodyPr/>
          <a:lstStyle>
            <a:lvl1pPr>
              <a:defRPr kumimoji="0" lang="en-US" sz="27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j-lt"/>
                <a:ea typeface="+mn-ea"/>
                <a:cs typeface="Segoe UI Light" panose="020B0502040204020203" pitchFamily="34" charset="0"/>
                <a:sym typeface="Helvetica Neue"/>
              </a:defRPr>
            </a:lvl1pPr>
          </a:lstStyle>
          <a:p>
            <a:pPr lvl="0"/>
            <a:r>
              <a:rPr lang="es-ES" dirty="0" err="1"/>
              <a:t>Subtitle</a:t>
            </a:r>
            <a:r>
              <a:rPr lang="es-ES" dirty="0"/>
              <a:t> 1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513" y="0"/>
            <a:ext cx="1411007" cy="720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18098" y="3961086"/>
            <a:ext cx="9142412" cy="935027"/>
          </a:xfrm>
          <a:prstGeom prst="rect">
            <a:avLst/>
          </a:prstGeom>
        </p:spPr>
        <p:txBody>
          <a:bodyPr/>
          <a:lstStyle>
            <a:lvl1pPr>
              <a:defRPr kumimoji="0" lang="es-ES" sz="6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/>
            <a:r>
              <a:rPr lang="es-ES" dirty="0"/>
              <a:t>New </a:t>
            </a:r>
            <a:r>
              <a:rPr lang="es-ES" dirty="0" err="1"/>
              <a:t>Section</a:t>
            </a:r>
            <a:endParaRPr lang="es-ES" dirty="0"/>
          </a:p>
        </p:txBody>
      </p:sp>
      <p:sp>
        <p:nvSpPr>
          <p:cNvPr id="19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418098" y="4923613"/>
            <a:ext cx="9142412" cy="619959"/>
          </a:xfrm>
          <a:prstGeom prst="rect">
            <a:avLst/>
          </a:prstGeom>
        </p:spPr>
        <p:txBody>
          <a:bodyPr/>
          <a:lstStyle>
            <a:lvl1pPr>
              <a:defRPr kumimoji="0" lang="es-ES" sz="32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/>
            <a:r>
              <a:rPr lang="es-ES" dirty="0" err="1"/>
              <a:t>Subtitle</a:t>
            </a:r>
            <a:r>
              <a:rPr lang="es-ES" dirty="0"/>
              <a:t> 1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266" y="52734"/>
            <a:ext cx="1472400" cy="709772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ith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sz="quarter" idx="10"/>
          </p:nvPr>
        </p:nvSpPr>
        <p:spPr>
          <a:xfrm>
            <a:off x="454025" y="1952625"/>
            <a:ext cx="6593043" cy="4537075"/>
          </a:xfrm>
          <a:prstGeom prst="rect">
            <a:avLst/>
          </a:prstGeom>
        </p:spPr>
        <p:txBody>
          <a:bodyPr/>
          <a:lstStyle>
            <a:lvl1pPr marL="0" marR="0" indent="0" algn="l" defTabSz="1219200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defRPr lang="es-ES" sz="3200" b="0" i="0" u="none" strike="noStrike" cap="none" spc="0" baseline="0" dirty="0" smtClean="0">
                <a:solidFill>
                  <a:schemeClr val="bg2">
                    <a:lumMod val="50000"/>
                  </a:schemeClr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Marcador de contenido 9"/>
          <p:cNvSpPr>
            <a:spLocks noGrp="1"/>
          </p:cNvSpPr>
          <p:nvPr>
            <p:ph sz="quarter" idx="11" hasCustomPrompt="1"/>
          </p:nvPr>
        </p:nvSpPr>
        <p:spPr>
          <a:xfrm>
            <a:off x="477155" y="623387"/>
            <a:ext cx="10099675" cy="377825"/>
          </a:xfrm>
          <a:prstGeom prst="rect">
            <a:avLst/>
          </a:prstGeom>
        </p:spPr>
        <p:txBody>
          <a:bodyPr/>
          <a:lstStyle>
            <a:lvl1pPr>
              <a:defRPr kumimoji="0" lang="en-US" sz="27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j-lt"/>
                <a:ea typeface="+mn-ea"/>
                <a:cs typeface="Segoe UI Light" panose="020B0502040204020203" pitchFamily="34" charset="0"/>
                <a:sym typeface="Helvetica Neue"/>
              </a:defRPr>
            </a:lvl1pPr>
          </a:lstStyle>
          <a:p>
            <a:pPr lvl="0"/>
            <a:r>
              <a:rPr lang="es-ES" dirty="0" err="1"/>
              <a:t>Subtitle</a:t>
            </a:r>
            <a:r>
              <a:rPr lang="es-ES" dirty="0"/>
              <a:t> 1</a:t>
            </a:r>
            <a:endParaRPr lang="en-US" dirty="0"/>
          </a:p>
        </p:txBody>
      </p:sp>
      <p:sp>
        <p:nvSpPr>
          <p:cNvPr id="14" name="Marcador de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252139" y="1009066"/>
            <a:ext cx="11053533" cy="750982"/>
          </a:xfrm>
          <a:prstGeom prst="rect">
            <a:avLst/>
          </a:prstGeom>
        </p:spPr>
        <p:txBody>
          <a:bodyPr/>
          <a:lstStyle>
            <a:lvl1pPr>
              <a:defRPr kumimoji="0" lang="es-ES" sz="4400" b="1" i="0" u="none" strike="noStrike" cap="none" spc="0" normalizeH="0" baseline="0" dirty="0" smtClean="0">
                <a:ln>
                  <a:noFill/>
                </a:ln>
                <a:solidFill>
                  <a:srgbClr val="1E506F"/>
                </a:solidFill>
                <a:effectLst/>
                <a:uFillTx/>
                <a:latin typeface="+mj-lt"/>
                <a:ea typeface="+mn-ea"/>
                <a:cs typeface="Segoe UI Light" panose="020B0502040204020203" pitchFamily="34" charset="0"/>
                <a:sym typeface="Helvetica Neue"/>
              </a:defRPr>
            </a:lvl1pPr>
          </a:lstStyle>
          <a:p>
            <a:pPr lvl="0"/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1</a:t>
            </a:r>
          </a:p>
        </p:txBody>
      </p:sp>
      <p:sp>
        <p:nvSpPr>
          <p:cNvPr id="6" name="Rectangle 3"/>
          <p:cNvSpPr/>
          <p:nvPr userDrawn="1"/>
        </p:nvSpPr>
        <p:spPr>
          <a:xfrm>
            <a:off x="7187346" y="2124253"/>
            <a:ext cx="4401403" cy="3846426"/>
          </a:xfrm>
          <a:prstGeom prst="rect">
            <a:avLst/>
          </a:prstGeom>
          <a:noFill/>
          <a:ln w="381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4"/>
          </p:nvPr>
        </p:nvSpPr>
        <p:spPr>
          <a:xfrm>
            <a:off x="7187346" y="2124166"/>
            <a:ext cx="4402137" cy="3846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513" y="0"/>
            <a:ext cx="1411007" cy="720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ith_medi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4"/>
          <p:cNvSpPr>
            <a:spLocks noGrp="1"/>
          </p:cNvSpPr>
          <p:nvPr>
            <p:ph sz="quarter" idx="14"/>
          </p:nvPr>
        </p:nvSpPr>
        <p:spPr>
          <a:xfrm>
            <a:off x="2395182" y="2174902"/>
            <a:ext cx="7401636" cy="416342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Marcador de contenido 9"/>
          <p:cNvSpPr>
            <a:spLocks noGrp="1"/>
          </p:cNvSpPr>
          <p:nvPr>
            <p:ph sz="quarter" idx="11" hasCustomPrompt="1"/>
          </p:nvPr>
        </p:nvSpPr>
        <p:spPr>
          <a:xfrm>
            <a:off x="477155" y="623387"/>
            <a:ext cx="10099675" cy="377825"/>
          </a:xfrm>
          <a:prstGeom prst="rect">
            <a:avLst/>
          </a:prstGeom>
        </p:spPr>
        <p:txBody>
          <a:bodyPr/>
          <a:lstStyle>
            <a:lvl1pPr>
              <a:defRPr kumimoji="0" lang="en-US" sz="27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j-lt"/>
                <a:ea typeface="+mn-ea"/>
                <a:cs typeface="Segoe UI Light" panose="020B0502040204020203" pitchFamily="34" charset="0"/>
                <a:sym typeface="Helvetica Neue"/>
              </a:defRPr>
            </a:lvl1pPr>
          </a:lstStyle>
          <a:p>
            <a:pPr lvl="0"/>
            <a:r>
              <a:rPr lang="es-ES" dirty="0" err="1"/>
              <a:t>Subtitle</a:t>
            </a:r>
            <a:r>
              <a:rPr lang="es-ES" dirty="0"/>
              <a:t> 1</a:t>
            </a:r>
            <a:endParaRPr lang="en-US" dirty="0"/>
          </a:p>
        </p:txBody>
      </p:sp>
      <p:sp>
        <p:nvSpPr>
          <p:cNvPr id="14" name="Marcador de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252139" y="1009066"/>
            <a:ext cx="11053533" cy="750982"/>
          </a:xfrm>
          <a:prstGeom prst="rect">
            <a:avLst/>
          </a:prstGeom>
        </p:spPr>
        <p:txBody>
          <a:bodyPr/>
          <a:lstStyle>
            <a:lvl1pPr>
              <a:defRPr kumimoji="0" lang="es-ES" sz="4400" b="1" i="0" u="none" strike="noStrike" cap="none" spc="0" normalizeH="0" baseline="0" dirty="0" smtClean="0">
                <a:ln>
                  <a:noFill/>
                </a:ln>
                <a:solidFill>
                  <a:srgbClr val="1E506F"/>
                </a:solidFill>
                <a:effectLst/>
                <a:uFillTx/>
                <a:latin typeface="+mj-lt"/>
                <a:ea typeface="+mn-ea"/>
                <a:cs typeface="Segoe UI Light" panose="020B0502040204020203" pitchFamily="34" charset="0"/>
                <a:sym typeface="Helvetica Neue"/>
              </a:defRPr>
            </a:lvl1pPr>
          </a:lstStyle>
          <a:p>
            <a:pPr lvl="0"/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1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513" y="0"/>
            <a:ext cx="1411007" cy="720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336259" y="115865"/>
            <a:ext cx="10117926" cy="750982"/>
          </a:xfrm>
          <a:prstGeom prst="rect">
            <a:avLst/>
          </a:prstGeom>
        </p:spPr>
        <p:txBody>
          <a:bodyPr/>
          <a:lstStyle>
            <a:lvl1pPr>
              <a:defRPr kumimoji="0" lang="es-ES" sz="4400" b="1" i="0" u="none" strike="noStrike" cap="none" spc="0" normalizeH="0" baseline="0" dirty="0" smtClean="0">
                <a:ln>
                  <a:noFill/>
                </a:ln>
                <a:solidFill>
                  <a:srgbClr val="1E506F"/>
                </a:solidFill>
                <a:effectLst/>
                <a:uFillTx/>
                <a:latin typeface="+mj-lt"/>
                <a:ea typeface="+mn-ea"/>
                <a:cs typeface="Segoe UI Light" panose="020B0502040204020203" pitchFamily="34" charset="0"/>
                <a:sym typeface="Helvetica Neue"/>
              </a:defRPr>
            </a:lvl1pPr>
          </a:lstStyle>
          <a:p>
            <a:pPr lvl="0"/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1</a:t>
            </a:r>
          </a:p>
        </p:txBody>
      </p:sp>
      <p:sp>
        <p:nvSpPr>
          <p:cNvPr id="6" name="Marcador de contenido 4"/>
          <p:cNvSpPr>
            <a:spLocks noGrp="1"/>
          </p:cNvSpPr>
          <p:nvPr>
            <p:ph sz="quarter" idx="14"/>
          </p:nvPr>
        </p:nvSpPr>
        <p:spPr>
          <a:xfrm>
            <a:off x="336259" y="1050802"/>
            <a:ext cx="10117926" cy="56913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513" y="0"/>
            <a:ext cx="1411007" cy="720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"/>
          <p:cNvSpPr/>
          <p:nvPr userDrawn="1"/>
        </p:nvSpPr>
        <p:spPr>
          <a:xfrm>
            <a:off x="621798" y="5123879"/>
            <a:ext cx="10800000" cy="0"/>
          </a:xfrm>
          <a:prstGeom prst="line">
            <a:avLst/>
          </a:prstGeom>
          <a:ln w="25400">
            <a:solidFill>
              <a:srgbClr val="1E506F"/>
            </a:solidFill>
            <a:miter lim="400000"/>
          </a:ln>
        </p:spPr>
        <p:txBody>
          <a:bodyPr lIns="25400" tIns="25400" rIns="25400" bIns="25400" anchor="ctr"/>
          <a:lstStyle/>
          <a:p>
            <a:endParaRPr sz="450"/>
          </a:p>
        </p:txBody>
      </p:sp>
      <p:sp>
        <p:nvSpPr>
          <p:cNvPr id="8" name="Line"/>
          <p:cNvSpPr/>
          <p:nvPr userDrawn="1"/>
        </p:nvSpPr>
        <p:spPr>
          <a:xfrm>
            <a:off x="621798" y="6074445"/>
            <a:ext cx="10800000" cy="0"/>
          </a:xfrm>
          <a:prstGeom prst="line">
            <a:avLst/>
          </a:prstGeom>
          <a:ln w="25400">
            <a:solidFill>
              <a:srgbClr val="1E506F"/>
            </a:solidFill>
            <a:miter lim="400000"/>
          </a:ln>
        </p:spPr>
        <p:txBody>
          <a:bodyPr lIns="25400" tIns="25400" rIns="25400" bIns="25400" anchor="ctr"/>
          <a:lstStyle/>
          <a:p>
            <a:endParaRPr sz="450"/>
          </a:p>
        </p:txBody>
      </p:sp>
      <p:sp>
        <p:nvSpPr>
          <p:cNvPr id="17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691921" y="2444571"/>
            <a:ext cx="10800001" cy="935027"/>
          </a:xfrm>
          <a:prstGeom prst="rect">
            <a:avLst/>
          </a:prstGeom>
        </p:spPr>
        <p:txBody>
          <a:bodyPr/>
          <a:lstStyle>
            <a:lvl1pPr algn="ctr">
              <a:defRPr kumimoji="0" lang="es-ES" sz="7200" b="1" i="0" u="none" strike="noStrike" cap="none" spc="0" normalizeH="0" baseline="0" dirty="0" smtClean="0">
                <a:ln>
                  <a:noFill/>
                </a:ln>
                <a:solidFill>
                  <a:srgbClr val="1E506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endParaRPr lang="es-E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622" y="311907"/>
            <a:ext cx="2316597" cy="1182099"/>
          </a:xfrm>
          <a:prstGeom prst="rect">
            <a:avLst/>
          </a:prstGeom>
        </p:spPr>
      </p:pic>
      <p:pic>
        <p:nvPicPr>
          <p:cNvPr id="2" name="图片 1" descr="重点实验室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3031" y="5365115"/>
            <a:ext cx="3499485" cy="468000"/>
          </a:xfrm>
          <a:prstGeom prst="rect">
            <a:avLst/>
          </a:prstGeom>
        </p:spPr>
      </p:pic>
      <p:pic>
        <p:nvPicPr>
          <p:cNvPr id="6" name="图片 5" descr="中国科学院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88007" y="5365115"/>
            <a:ext cx="1808480" cy="468000"/>
          </a:xfrm>
          <a:prstGeom prst="rect">
            <a:avLst/>
          </a:prstGeom>
        </p:spPr>
      </p:pic>
      <p:pic>
        <p:nvPicPr>
          <p:cNvPr id="12" name="图片 11" descr="上海交通大学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53123" y="5365115"/>
            <a:ext cx="1958340" cy="468000"/>
          </a:xfrm>
          <a:prstGeom prst="rect">
            <a:avLst/>
          </a:prstGeom>
        </p:spPr>
      </p:pic>
      <p:pic>
        <p:nvPicPr>
          <p:cNvPr id="16" name="图片 15" descr="CGS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35789" y="5365115"/>
            <a:ext cx="1240790" cy="468000"/>
          </a:xfrm>
          <a:prstGeom prst="rect">
            <a:avLst/>
          </a:prstGeom>
        </p:spPr>
      </p:pic>
      <p:pic>
        <p:nvPicPr>
          <p:cNvPr id="3" name="图片 2" descr="武汉纺织大学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21665" y="5365115"/>
            <a:ext cx="1937580" cy="46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hf sldNum="0" hdr="0" ftr="0" dt="0"/>
  <p:txStyles>
    <p:titleStyle>
      <a:lvl1pPr marL="0" marR="0" indent="0" algn="l" defTabSz="12192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2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2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2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2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2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2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2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2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1219200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None/>
        <a:defRPr sz="3200" b="0" i="0" u="none" strike="noStrike" cap="none" spc="0" baseline="0">
          <a:solidFill>
            <a:schemeClr val="bg2">
              <a:lumMod val="25000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200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200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200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200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200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200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200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200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WUwN2ZlZDBhMmU2YjAwNzE4YmEyNzAyMDYwYzViNDYifQ=="/>
</p:tagLst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templateCASA2023</Template>
  <TotalTime>2</TotalTime>
  <Words>0</Words>
  <Application>Microsoft Office PowerPoint</Application>
  <PresentationFormat>宽屏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4" baseType="lpstr">
      <vt:lpstr>Helvetica Neue</vt:lpstr>
      <vt:lpstr>Helvetica Neue Medium</vt:lpstr>
      <vt:lpstr>21_BasicWhite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Panagiotis Charalambous</dc:creator>
  <cp:lastModifiedBy>saishang zhong</cp:lastModifiedBy>
  <cp:revision>25</cp:revision>
  <dcterms:created xsi:type="dcterms:W3CDTF">2023-05-02T12:50:00Z</dcterms:created>
  <dcterms:modified xsi:type="dcterms:W3CDTF">2024-05-17T07:37:47Z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1C77DD4B7B6F4A9B8CE069709E328656_13</vt:lpwstr>
  </property>
  <property fmtid="{D5CDD505-2E9C-101B-9397-08002B2CF9AE}" pid="3" name="KSOProductBuildVer">
    <vt:lpwstr>2052-12.1.0.16729</vt:lpwstr>
  </property>
</Properties>
</file>